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377" autoAdjust="0"/>
  </p:normalViewPr>
  <p:slideViewPr>
    <p:cSldViewPr>
      <p:cViewPr varScale="1">
        <p:scale>
          <a:sx n="72" d="100"/>
          <a:sy n="7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from prison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10 Nov 2019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Background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i="1" dirty="0"/>
              <a:t>The Prisoner</a:t>
            </a:r>
          </a:p>
          <a:p>
            <a:pPr marL="1314450" lvl="2" indent="-514350">
              <a:buFont typeface="Century Gothic" panose="020B0502020202020204" pitchFamily="34" charset="0"/>
              <a:buChar char="–"/>
            </a:pPr>
            <a:r>
              <a:rPr lang="en-US" sz="2000" i="1" dirty="0"/>
              <a:t>Came to city led by vision from God (Acts 16:9,12)</a:t>
            </a:r>
          </a:p>
          <a:p>
            <a:pPr marL="1314450" lvl="2" indent="-514350">
              <a:buFont typeface="Century Gothic" panose="020B0502020202020204" pitchFamily="34" charset="0"/>
              <a:buChar char="–"/>
            </a:pPr>
            <a:r>
              <a:rPr lang="en-US" sz="2000" i="1" dirty="0"/>
              <a:t>First believers formed the church (Phil) </a:t>
            </a:r>
          </a:p>
          <a:p>
            <a:pPr marL="1314450" lvl="2" indent="-514350">
              <a:buFont typeface="Century Gothic" panose="020B0502020202020204" pitchFamily="34" charset="0"/>
              <a:buChar char="–"/>
            </a:pPr>
            <a:r>
              <a:rPr lang="en-US" sz="2000" i="1" dirty="0"/>
              <a:t>It’s been several years since</a:t>
            </a:r>
          </a:p>
          <a:p>
            <a:pPr marL="800100" lvl="2" indent="0">
              <a:buNone/>
            </a:pPr>
            <a:endParaRPr lang="en-US" sz="2000" i="1" dirty="0"/>
          </a:p>
          <a:p>
            <a:pPr marL="514350" indent="-514350">
              <a:buFont typeface="+mj-lt"/>
              <a:buAutoNum type="arabicPeriod"/>
            </a:pPr>
            <a:r>
              <a:rPr lang="en-US" sz="2800" i="1" dirty="0"/>
              <a:t>The Church </a:t>
            </a:r>
          </a:p>
          <a:p>
            <a:pPr marL="800100" lvl="2" indent="0">
              <a:buNone/>
            </a:pPr>
            <a:r>
              <a:rPr lang="en-US" sz="2000" i="1" dirty="0"/>
              <a:t>First believers in the church</a:t>
            </a:r>
          </a:p>
          <a:p>
            <a:pPr lvl="2" indent="-342900">
              <a:buFont typeface="Century Gothic" panose="020B0502020202020204" pitchFamily="34" charset="0"/>
              <a:buChar char="–"/>
            </a:pPr>
            <a:r>
              <a:rPr lang="en-US" sz="2000" i="1" dirty="0"/>
              <a:t>Woman through prayer meeting by river (Acts 16:14-15)</a:t>
            </a:r>
          </a:p>
          <a:p>
            <a:pPr lvl="2" indent="-342900">
              <a:buFont typeface="Century Gothic" panose="020B0502020202020204" pitchFamily="34" charset="0"/>
              <a:buChar char="–"/>
            </a:pPr>
            <a:r>
              <a:rPr lang="en-US" sz="2000" i="1" dirty="0"/>
              <a:t>Slave girl demon possessed (Acts 16:16-19)</a:t>
            </a:r>
          </a:p>
          <a:p>
            <a:pPr lvl="2" indent="-342900">
              <a:buFont typeface="Century Gothic" panose="020B0502020202020204" pitchFamily="34" charset="0"/>
              <a:buChar char="–"/>
            </a:pPr>
            <a:r>
              <a:rPr lang="en-US" sz="2000" i="1" dirty="0"/>
              <a:t>Government Official wanted to commit suicide because of job failure (Acts 16:27-34)</a:t>
            </a:r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AB187-5606-457A-8667-795E3E5A7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-25425"/>
            <a:ext cx="7632848" cy="1052736"/>
          </a:xfrm>
        </p:spPr>
        <p:txBody>
          <a:bodyPr/>
          <a:lstStyle/>
          <a:p>
            <a:r>
              <a:rPr lang="en-AU" sz="3200" dirty="0"/>
              <a:t>How to work through disagreement?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7BE4A-C3CB-4CCE-8FCD-40320FA59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207293"/>
            <a:ext cx="7632848" cy="4525963"/>
          </a:xfrm>
        </p:spPr>
        <p:txBody>
          <a:bodyPr>
            <a:normAutofit lnSpcReduction="10000"/>
          </a:bodyPr>
          <a:lstStyle/>
          <a:p>
            <a:r>
              <a:rPr lang="en-AU" dirty="0"/>
              <a:t>Two women have disagreement. </a:t>
            </a:r>
          </a:p>
          <a:p>
            <a:r>
              <a:rPr lang="en-AU" dirty="0"/>
              <a:t>This is affecting the church</a:t>
            </a:r>
          </a:p>
          <a:p>
            <a:r>
              <a:rPr lang="en-AU" dirty="0"/>
              <a:t>Both are Christians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Have same mind in the Lord Phil 4:2-3</a:t>
            </a:r>
          </a:p>
          <a:p>
            <a:pPr>
              <a:buFont typeface="Century Gothic" panose="020B0502020202020204" pitchFamily="34" charset="0"/>
              <a:buChar char="–"/>
            </a:pPr>
            <a:r>
              <a:rPr lang="en-AU" dirty="0"/>
              <a:t>It is not on earthly things</a:t>
            </a:r>
          </a:p>
          <a:p>
            <a:pPr>
              <a:buFont typeface="Century Gothic" panose="020B0502020202020204" pitchFamily="34" charset="0"/>
              <a:buChar char="–"/>
            </a:pPr>
            <a:r>
              <a:rPr lang="en-AU" dirty="0"/>
              <a:t>It is not about you</a:t>
            </a:r>
          </a:p>
          <a:p>
            <a:pPr>
              <a:buFont typeface="Century Gothic" panose="020B0502020202020204" pitchFamily="34" charset="0"/>
              <a:buChar char="–"/>
            </a:pPr>
            <a:r>
              <a:rPr lang="en-AU" dirty="0"/>
              <a:t>No selfish ambition or conceit</a:t>
            </a:r>
          </a:p>
        </p:txBody>
      </p:sp>
    </p:spTree>
    <p:extLst>
      <p:ext uri="{BB962C8B-B14F-4D97-AF65-F5344CB8AC3E}">
        <p14:creationId xmlns:p14="http://schemas.microsoft.com/office/powerpoint/2010/main" val="1693177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FA104-CD28-4C7F-8CEB-60B6F6C25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32" y="16778"/>
            <a:ext cx="7741368" cy="1052736"/>
          </a:xfrm>
        </p:spPr>
        <p:txBody>
          <a:bodyPr/>
          <a:lstStyle/>
          <a:p>
            <a:r>
              <a:rPr lang="en-AU" sz="3200" dirty="0"/>
              <a:t>How to guard heart and mind?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07D1A-6B61-4B35-B89D-C42DDF9BB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207293"/>
            <a:ext cx="7416824" cy="4525963"/>
          </a:xfrm>
        </p:spPr>
        <p:txBody>
          <a:bodyPr>
            <a:normAutofit fontScale="85000" lnSpcReduction="20000"/>
          </a:bodyPr>
          <a:lstStyle/>
          <a:p>
            <a:r>
              <a:rPr lang="en-AU" dirty="0"/>
              <a:t>Rejoice</a:t>
            </a:r>
          </a:p>
          <a:p>
            <a:r>
              <a:rPr lang="en-AU" dirty="0"/>
              <a:t>Be gentle</a:t>
            </a:r>
          </a:p>
          <a:p>
            <a:r>
              <a:rPr lang="en-AU" dirty="0"/>
              <a:t>Pray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Peace of God (Phil 4:4-7)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Meaning of peace</a:t>
            </a:r>
          </a:p>
          <a:p>
            <a:pPr>
              <a:buFontTx/>
              <a:buChar char="-"/>
            </a:pPr>
            <a:r>
              <a:rPr lang="en-AU" dirty="0"/>
              <a:t>Whole, Complete, Perfect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This will guard heart and mind</a:t>
            </a:r>
          </a:p>
        </p:txBody>
      </p:sp>
    </p:spTree>
    <p:extLst>
      <p:ext uri="{BB962C8B-B14F-4D97-AF65-F5344CB8AC3E}">
        <p14:creationId xmlns:p14="http://schemas.microsoft.com/office/powerpoint/2010/main" val="2463523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B9A7C-4F53-4B8C-B53C-56364117A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6778"/>
            <a:ext cx="7920880" cy="1052736"/>
          </a:xfrm>
        </p:spPr>
        <p:txBody>
          <a:bodyPr/>
          <a:lstStyle/>
          <a:p>
            <a:r>
              <a:rPr lang="en-AU" dirty="0"/>
              <a:t>How to be content?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5991E-7290-4F07-A74A-C36CCCDB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Things</a:t>
            </a:r>
          </a:p>
          <a:p>
            <a:r>
              <a:rPr lang="en-AU" dirty="0"/>
              <a:t>Spent time thinking (Phil 4:8)</a:t>
            </a:r>
          </a:p>
          <a:p>
            <a:r>
              <a:rPr lang="en-AU" dirty="0"/>
              <a:t>learned, received, heard &amp; seen – do </a:t>
            </a:r>
          </a:p>
          <a:p>
            <a:pPr marL="0" indent="0">
              <a:buNone/>
            </a:pPr>
            <a:r>
              <a:rPr lang="en-AU" dirty="0"/>
              <a:t>(Phil 4:9)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Leading to:</a:t>
            </a:r>
          </a:p>
          <a:p>
            <a:r>
              <a:rPr lang="en-AU" dirty="0"/>
              <a:t>God of peace will be with you </a:t>
            </a:r>
          </a:p>
          <a:p>
            <a:r>
              <a:rPr lang="en-AU" dirty="0"/>
              <a:t>Trust in God </a:t>
            </a:r>
          </a:p>
        </p:txBody>
      </p:sp>
    </p:spTree>
    <p:extLst>
      <p:ext uri="{BB962C8B-B14F-4D97-AF65-F5344CB8AC3E}">
        <p14:creationId xmlns:p14="http://schemas.microsoft.com/office/powerpoint/2010/main" val="1068385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8796-CD50-4187-BF85-7349092B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32" y="16778"/>
            <a:ext cx="7381328" cy="1052736"/>
          </a:xfrm>
        </p:spPr>
        <p:txBody>
          <a:bodyPr/>
          <a:lstStyle/>
          <a:p>
            <a:r>
              <a:rPr lang="en-AU" dirty="0"/>
              <a:t> 3 final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DD2B1-77FC-4A9E-AD9A-4673522DF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AU" dirty="0"/>
              <a:t>Have the same mind in the Lord</a:t>
            </a:r>
          </a:p>
          <a:p>
            <a:r>
              <a:rPr lang="en-AU" dirty="0"/>
              <a:t>Rejoice in the Lord - peace of God to guard  </a:t>
            </a:r>
          </a:p>
          <a:p>
            <a:r>
              <a:rPr lang="en-AU" dirty="0"/>
              <a:t>Things - think and do 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/>
              <a:t>Finally, if you were in a similar situation, what  would you write in a letter to those you love?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Scripture reference: </a:t>
            </a:r>
            <a:r>
              <a:rPr lang="en-AU" dirty="0">
                <a:latin typeface="Century Gothic"/>
              </a:rPr>
              <a:t>Acts 16:9-40, </a:t>
            </a:r>
            <a:r>
              <a:rPr lang="en-AU" dirty="0"/>
              <a:t>Phil 4</a:t>
            </a:r>
          </a:p>
        </p:txBody>
      </p:sp>
    </p:spTree>
    <p:extLst>
      <p:ext uri="{BB962C8B-B14F-4D97-AF65-F5344CB8AC3E}">
        <p14:creationId xmlns:p14="http://schemas.microsoft.com/office/powerpoint/2010/main" val="178111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243</Words>
  <Application>Microsoft Office PowerPoint</Application>
  <PresentationFormat>On-screen Show (4:3)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Century Gothic</vt:lpstr>
      <vt:lpstr>Office Theme</vt:lpstr>
      <vt:lpstr>Letter from prison</vt:lpstr>
      <vt:lpstr>Background  </vt:lpstr>
      <vt:lpstr>How to work through disagreement?</vt:lpstr>
      <vt:lpstr>How to guard heart and mind?</vt:lpstr>
      <vt:lpstr>How to be content? </vt:lpstr>
      <vt:lpstr> 3 final conclusions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keen liew</cp:lastModifiedBy>
  <cp:revision>68</cp:revision>
  <dcterms:created xsi:type="dcterms:W3CDTF">2014-04-01T16:35:38Z</dcterms:created>
  <dcterms:modified xsi:type="dcterms:W3CDTF">2019-11-09T12:00:19Z</dcterms:modified>
</cp:coreProperties>
</file>